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A57D032-DDE7-4666-AA8B-6B735B3AD970}">
  <a:tblStyle styleId="{7A57D032-DDE7-4666-AA8B-6B735B3AD9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a460abd31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a460abd3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5a460abd3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5a460abd3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5a460abd31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5a460abd31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5a460abd31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5a460abd3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A sustainable solar system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by Tran Hoang Hai Anh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Learning issue/ problem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Importance of routine maintenance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Identifying </a:t>
            </a:r>
            <a:r>
              <a:rPr lang="vi"/>
              <a:t>performance</a:t>
            </a:r>
            <a:r>
              <a:rPr lang="vi"/>
              <a:t> difficulties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Basic </a:t>
            </a:r>
            <a:r>
              <a:rPr lang="vi"/>
              <a:t>maintenance</a:t>
            </a:r>
            <a:r>
              <a:rPr lang="vi"/>
              <a:t> </a:t>
            </a:r>
            <a:r>
              <a:rPr lang="vi"/>
              <a:t>procedures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Troubleshooting and problem solving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Seeking professional support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344" y="2571750"/>
            <a:ext cx="3863651" cy="2571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0350" y="496199"/>
            <a:ext cx="3863649" cy="202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Design outline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Community training and education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Local technicians and support networks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Remote monitoring and diagnostic tools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Collaborative maintenance programs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Accessible platforms for collaboration</a:t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5174" y="2571751"/>
            <a:ext cx="3818826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5175" y="480800"/>
            <a:ext cx="3818826" cy="20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Design benefit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Improved system performance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Prolonged system lifespan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Local empowerment and skill development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Cost savings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+"/>
            </a:pPr>
            <a:r>
              <a:rPr lang="vi"/>
              <a:t>Sustainable energy access</a:t>
            </a:r>
            <a:endParaRPr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9575" y="497500"/>
            <a:ext cx="3004425" cy="464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7650" y="1329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Estimation of the design budget</a:t>
            </a:r>
            <a:endParaRPr/>
          </a:p>
        </p:txBody>
      </p:sp>
      <p:graphicFrame>
        <p:nvGraphicFramePr>
          <p:cNvPr id="116" name="Google Shape;116;p17"/>
          <p:cNvGraphicFramePr/>
          <p:nvPr/>
        </p:nvGraphicFramePr>
        <p:xfrm>
          <a:off x="992575" y="2087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{7A57D032-DDE7-4666-AA8B-6B735B3AD970}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Design component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Estimated cost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Community </a:t>
                      </a:r>
                      <a:r>
                        <a:rPr lang="vi"/>
                        <a:t>training</a:t>
                      </a:r>
                      <a:r>
                        <a:rPr lang="vi"/>
                        <a:t> and education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$1000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Local technicians and support network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$1400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Remote monitoring and diagnostic tools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$1000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Collaborative maintenance programs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$800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Miscellaneous and Contingency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$400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Total estimated design budget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/>
                        <a:t>$4600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4050" y="489900"/>
            <a:ext cx="2367451" cy="146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